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mic Sans" panose="020B0604020202020204" charset="0"/>
      <p:regular r:id="rId20"/>
    </p:embeddedFont>
    <p:embeddedFont>
      <p:font typeface="Comic Sans Bold" panose="020B0604020202020204" charset="0"/>
      <p:regular r:id="rId21"/>
    </p:embeddedFont>
    <p:embeddedFont>
      <p:font typeface="Montserrat Classic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8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8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30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5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3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0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6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7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7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3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9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4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5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6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/>
          <p:cNvGrpSpPr/>
          <p:nvPr/>
        </p:nvGrpSpPr>
        <p:grpSpPr>
          <a:xfrm>
            <a:off x="-53949" y="4142303"/>
            <a:ext cx="4834595" cy="712759"/>
            <a:chOff x="0" y="0"/>
            <a:chExt cx="1273309" cy="187722"/>
          </a:xfrm>
        </p:grpSpPr>
        <p:sp>
          <p:nvSpPr>
            <p:cNvPr id="1048584" name="Freeform 3"/>
            <p:cNvSpPr/>
            <p:nvPr/>
          </p:nvSpPr>
          <p:spPr>
            <a:xfrm>
              <a:off x="0" y="0"/>
              <a:ext cx="1273309" cy="187722"/>
            </a:xfrm>
            <a:custGeom>
              <a:avLst/>
              <a:gdLst/>
              <a:ahLst/>
              <a:cxnLst/>
              <a:rect l="l" t="t" r="r" b="b"/>
              <a:pathLst>
                <a:path w="1273309" h="187722">
                  <a:moveTo>
                    <a:pt x="0" y="0"/>
                  </a:moveTo>
                  <a:lnTo>
                    <a:pt x="1273309" y="0"/>
                  </a:lnTo>
                  <a:lnTo>
                    <a:pt x="1273309" y="187722"/>
                  </a:lnTo>
                  <a:lnTo>
                    <a:pt x="0" y="1877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585" name="TextBox 4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27" name="Group 5"/>
          <p:cNvGrpSpPr/>
          <p:nvPr/>
        </p:nvGrpSpPr>
        <p:grpSpPr>
          <a:xfrm>
            <a:off x="13560451" y="4142303"/>
            <a:ext cx="4834595" cy="712759"/>
            <a:chOff x="0" y="0"/>
            <a:chExt cx="1273309" cy="187722"/>
          </a:xfrm>
        </p:grpSpPr>
        <p:sp>
          <p:nvSpPr>
            <p:cNvPr id="1048586" name="Freeform 6"/>
            <p:cNvSpPr/>
            <p:nvPr/>
          </p:nvSpPr>
          <p:spPr>
            <a:xfrm>
              <a:off x="0" y="0"/>
              <a:ext cx="1273309" cy="187722"/>
            </a:xfrm>
            <a:custGeom>
              <a:avLst/>
              <a:gdLst/>
              <a:ahLst/>
              <a:cxnLst/>
              <a:rect l="l" t="t" r="r" b="b"/>
              <a:pathLst>
                <a:path w="1273309" h="187722">
                  <a:moveTo>
                    <a:pt x="0" y="0"/>
                  </a:moveTo>
                  <a:lnTo>
                    <a:pt x="1273309" y="0"/>
                  </a:lnTo>
                  <a:lnTo>
                    <a:pt x="1273309" y="187722"/>
                  </a:lnTo>
                  <a:lnTo>
                    <a:pt x="0" y="1877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587" name="TextBox 7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048588" name="TextBox 8"/>
          <p:cNvSpPr txBox="1"/>
          <p:nvPr/>
        </p:nvSpPr>
        <p:spPr>
          <a:xfrm>
            <a:off x="4198993" y="3986764"/>
            <a:ext cx="9890014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Montserrat Classic Bold"/>
              </a:rPr>
              <a:t>TUBES PBO</a:t>
            </a:r>
          </a:p>
        </p:txBody>
      </p:sp>
      <p:sp>
        <p:nvSpPr>
          <p:cNvPr id="1048589" name="TextBox 9"/>
          <p:cNvSpPr txBox="1"/>
          <p:nvPr/>
        </p:nvSpPr>
        <p:spPr>
          <a:xfrm>
            <a:off x="4198993" y="5067786"/>
            <a:ext cx="989001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1320">
                <a:solidFill>
                  <a:srgbClr val="FFFFFF"/>
                </a:solidFill>
                <a:latin typeface="Montserrat Classic Bold"/>
              </a:rPr>
              <a:t>RD</a:t>
            </a:r>
          </a:p>
        </p:txBody>
      </p:sp>
      <p:sp>
        <p:nvSpPr>
          <p:cNvPr id="1048590" name="AutoShape 10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591" name="AutoShape 11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2"/>
          <p:cNvPicPr>
            <a:picLocks noChangeAspect="1"/>
          </p:cNvPicPr>
          <p:nvPr/>
        </p:nvPicPr>
        <p:blipFill>
          <a:blip r:embed="rId2"/>
          <a:srcRect t="18009" b="1800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2" name="Group 3"/>
          <p:cNvGrpSpPr/>
          <p:nvPr/>
        </p:nvGrpSpPr>
        <p:grpSpPr>
          <a:xfrm>
            <a:off x="5670666" y="-123455"/>
            <a:ext cx="6738614" cy="3831779"/>
            <a:chOff x="0" y="-38100"/>
            <a:chExt cx="1774779" cy="1009193"/>
          </a:xfrm>
        </p:grpSpPr>
        <p:sp>
          <p:nvSpPr>
            <p:cNvPr id="1048618" name="Freeform 4"/>
            <p:cNvSpPr/>
            <p:nvPr/>
          </p:nvSpPr>
          <p:spPr>
            <a:xfrm>
              <a:off x="0" y="0"/>
              <a:ext cx="1774779" cy="971093"/>
            </a:xfrm>
            <a:custGeom>
              <a:avLst/>
              <a:gdLst/>
              <a:ahLst/>
              <a:cxnLst/>
              <a:rect l="l" t="t" r="r" b="b"/>
              <a:pathLst>
                <a:path w="1774779" h="971093">
                  <a:moveTo>
                    <a:pt x="0" y="0"/>
                  </a:moveTo>
                  <a:lnTo>
                    <a:pt x="1774779" y="0"/>
                  </a:lnTo>
                  <a:lnTo>
                    <a:pt x="1774779" y="971093"/>
                  </a:lnTo>
                  <a:lnTo>
                    <a:pt x="0" y="971093"/>
                  </a:lnTo>
                  <a:close/>
                </a:path>
              </a:pathLst>
            </a:custGeom>
            <a:solidFill>
              <a:srgbClr val="B1412A"/>
            </a:solidFill>
          </p:spPr>
        </p:sp>
        <p:sp>
          <p:nvSpPr>
            <p:cNvPr id="1048619" name="TextBox 5"/>
            <p:cNvSpPr txBox="1"/>
            <p:nvPr/>
          </p:nvSpPr>
          <p:spPr>
            <a:xfrm>
              <a:off x="0" y="-38100"/>
              <a:ext cx="177477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Berikut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adalah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obstacle yang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ditampilkan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secara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random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ketika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user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mulai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bermain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.</a:t>
              </a:r>
            </a:p>
          </p:txBody>
        </p:sp>
      </p:grpSp>
      <p:grpSp>
        <p:nvGrpSpPr>
          <p:cNvPr id="53" name="Group 6"/>
          <p:cNvGrpSpPr/>
          <p:nvPr/>
        </p:nvGrpSpPr>
        <p:grpSpPr>
          <a:xfrm>
            <a:off x="1613601" y="3271622"/>
            <a:ext cx="14852743" cy="5986678"/>
            <a:chOff x="0" y="0"/>
            <a:chExt cx="3911834" cy="1576738"/>
          </a:xfrm>
        </p:grpSpPr>
        <p:sp>
          <p:nvSpPr>
            <p:cNvPr id="1048620" name="Freeform 7"/>
            <p:cNvSpPr/>
            <p:nvPr/>
          </p:nvSpPr>
          <p:spPr>
            <a:xfrm>
              <a:off x="0" y="0"/>
              <a:ext cx="3911834" cy="1576738"/>
            </a:xfrm>
            <a:custGeom>
              <a:avLst/>
              <a:gdLst/>
              <a:ahLst/>
              <a:cxnLst/>
              <a:rect l="l" t="t" r="r" b="b"/>
              <a:pathLst>
                <a:path w="3911834" h="1576738">
                  <a:moveTo>
                    <a:pt x="0" y="0"/>
                  </a:moveTo>
                  <a:lnTo>
                    <a:pt x="3911834" y="0"/>
                  </a:lnTo>
                  <a:lnTo>
                    <a:pt x="3911834" y="1576738"/>
                  </a:lnTo>
                  <a:lnTo>
                    <a:pt x="0" y="1576738"/>
                  </a:lnTo>
                  <a:close/>
                </a:path>
              </a:pathLst>
            </a:custGeom>
            <a:solidFill>
              <a:srgbClr val="B1412A"/>
            </a:solidFill>
          </p:spPr>
        </p:sp>
        <p:sp>
          <p:nvSpPr>
            <p:cNvPr id="1048621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pic>
        <p:nvPicPr>
          <p:cNvPr id="2097171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05400" y="3937482"/>
            <a:ext cx="3201719" cy="2001075"/>
          </a:xfrm>
          <a:prstGeom prst="rect">
            <a:avLst/>
          </a:prstGeom>
        </p:spPr>
      </p:pic>
      <p:pic>
        <p:nvPicPr>
          <p:cNvPr id="2097173" name="Picture 11"/>
          <p:cNvPicPr>
            <a:picLocks noChangeAspect="1"/>
          </p:cNvPicPr>
          <p:nvPr/>
        </p:nvPicPr>
        <p:blipFill>
          <a:blip r:embed="rId4"/>
          <a:srcRect r="1361"/>
          <a:stretch>
            <a:fillRect/>
          </a:stretch>
        </p:blipFill>
        <p:spPr>
          <a:xfrm>
            <a:off x="10563826" y="3429168"/>
            <a:ext cx="1571211" cy="2626345"/>
          </a:xfrm>
          <a:prstGeom prst="rect">
            <a:avLst/>
          </a:prstGeom>
        </p:spPr>
      </p:pic>
      <p:pic>
        <p:nvPicPr>
          <p:cNvPr id="2097174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88381" y="6653158"/>
            <a:ext cx="1920899" cy="2007496"/>
          </a:xfrm>
          <a:prstGeom prst="rect">
            <a:avLst/>
          </a:prstGeom>
        </p:spPr>
      </p:pic>
      <p:pic>
        <p:nvPicPr>
          <p:cNvPr id="2097175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874207" y="6264961"/>
            <a:ext cx="1664104" cy="26193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2"/>
          <p:cNvPicPr>
            <a:picLocks noChangeAspect="1"/>
          </p:cNvPicPr>
          <p:nvPr/>
        </p:nvPicPr>
        <p:blipFill>
          <a:blip r:embed="rId2"/>
          <a:srcRect t="18009" b="18009"/>
          <a:stretch>
            <a:fillRect/>
          </a:stretch>
        </p:blipFill>
        <p:spPr>
          <a:xfrm>
            <a:off x="0" y="0"/>
            <a:ext cx="18288000" cy="9890510"/>
          </a:xfrm>
          <a:prstGeom prst="rect">
            <a:avLst/>
          </a:prstGeom>
        </p:spPr>
      </p:pic>
      <p:sp>
        <p:nvSpPr>
          <p:cNvPr id="1048622" name="Freeform 4"/>
          <p:cNvSpPr/>
          <p:nvPr/>
        </p:nvSpPr>
        <p:spPr>
          <a:xfrm>
            <a:off x="-1644352" y="211819"/>
            <a:ext cx="10788352" cy="9929026"/>
          </a:xfrm>
          <a:custGeom>
            <a:avLst/>
            <a:gdLst/>
            <a:ahLst/>
            <a:cxnLst/>
            <a:rect l="l" t="t" r="r" b="b"/>
            <a:pathLst>
              <a:path w="1927266" h="2868121">
                <a:moveTo>
                  <a:pt x="0" y="0"/>
                </a:moveTo>
                <a:lnTo>
                  <a:pt x="1927266" y="0"/>
                </a:lnTo>
                <a:lnTo>
                  <a:pt x="1927266" y="2868121"/>
                </a:lnTo>
                <a:lnTo>
                  <a:pt x="0" y="2868121"/>
                </a:lnTo>
                <a:close/>
              </a:path>
            </a:pathLst>
          </a:custGeom>
          <a:solidFill>
            <a:srgbClr val="B1412A"/>
          </a:solidFill>
        </p:spPr>
        <p:txBody>
          <a:bodyPr/>
          <a:lstStyle/>
          <a:p>
            <a:r>
              <a:rPr lang="zh-CN" altLang="en-US"/>
              <a:t>
</a:t>
            </a:r>
          </a:p>
        </p:txBody>
      </p:sp>
      <p:grpSp>
        <p:nvGrpSpPr>
          <p:cNvPr id="56" name="Group 6"/>
          <p:cNvGrpSpPr/>
          <p:nvPr/>
        </p:nvGrpSpPr>
        <p:grpSpPr>
          <a:xfrm>
            <a:off x="8732833" y="524943"/>
            <a:ext cx="8953647" cy="9097390"/>
            <a:chOff x="0" y="0"/>
            <a:chExt cx="2474717" cy="2300143"/>
          </a:xfrm>
        </p:grpSpPr>
        <p:sp>
          <p:nvSpPr>
            <p:cNvPr id="1048624" name="Freeform 7"/>
            <p:cNvSpPr/>
            <p:nvPr/>
          </p:nvSpPr>
          <p:spPr>
            <a:xfrm>
              <a:off x="0" y="0"/>
              <a:ext cx="2474717" cy="2300144"/>
            </a:xfrm>
            <a:custGeom>
              <a:avLst/>
              <a:gdLst/>
              <a:ahLst/>
              <a:cxnLst/>
              <a:rect l="l" t="t" r="r" b="b"/>
              <a:pathLst>
                <a:path w="2474717" h="2300144">
                  <a:moveTo>
                    <a:pt x="0" y="0"/>
                  </a:moveTo>
                  <a:lnTo>
                    <a:pt x="2474717" y="0"/>
                  </a:lnTo>
                  <a:lnTo>
                    <a:pt x="2474717" y="2300144"/>
                  </a:lnTo>
                  <a:lnTo>
                    <a:pt x="0" y="2300144"/>
                  </a:lnTo>
                  <a:close/>
                </a:path>
              </a:pathLst>
            </a:custGeom>
            <a:solidFill>
              <a:srgbClr val="B1412A"/>
            </a:solidFill>
          </p:spPr>
        </p:sp>
        <p:sp>
          <p:nvSpPr>
            <p:cNvPr id="1048625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pic>
        <p:nvPicPr>
          <p:cNvPr id="209717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98184" y="1296265"/>
            <a:ext cx="8998479" cy="7554750"/>
          </a:xfrm>
          <a:prstGeom prst="rect">
            <a:avLst/>
          </a:prstGeom>
        </p:spPr>
      </p:pic>
      <p:sp>
        <p:nvSpPr>
          <p:cNvPr id="1048693" name="TextBox 5"/>
          <p:cNvSpPr txBox="1"/>
          <p:nvPr/>
        </p:nvSpPr>
        <p:spPr>
          <a:xfrm>
            <a:off x="211019" y="2254038"/>
            <a:ext cx="8079268" cy="7570738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78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Tantangan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memainkan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FOLKIT AND ROCCA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adalah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membuat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karakter</a:t>
            </a:r>
          </a:p>
          <a:p>
            <a:pPr algn="ctr">
              <a:lnSpc>
                <a:spcPts val="3578"/>
              </a:lnSpc>
            </a:pP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rakun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ataupun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rubah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melewati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semua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osbtacle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yang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ada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.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Selain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obstacle yang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beragam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kecepatan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karakter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akan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semakin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bertambah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seiring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berjalannya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waktu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.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>
                <a:solidFill>
                  <a:srgbClr val="FFFFFF"/>
                </a:solidFill>
                <a:latin typeface="Comic Sans"/>
              </a:rPr>
              <a:t>Jika user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tidak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tepat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Ketika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melewati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obstacle,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maka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karakter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rakun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ataupun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rubah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akan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menabrak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obstacle,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hal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ini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akan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membuat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karakter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kehilangan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nyawa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.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>
                <a:solidFill>
                  <a:srgbClr val="FFFFFF"/>
                </a:solidFill>
                <a:latin typeface="Comic Sans"/>
              </a:rPr>
              <a:t>Dimana pada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awal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game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dimulai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,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karakter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memilki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3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nyawa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maksimal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.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Namun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user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akan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mendapatkan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tambahan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1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nyawa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setiap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kelipatan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500 score,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hal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ini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berlaku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pada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nilai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high score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terakhir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.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>
                <a:solidFill>
                  <a:srgbClr val="FFFFFF"/>
                </a:solidFill>
                <a:latin typeface="Comic Sans"/>
              </a:rPr>
              <a:t> Ketika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semua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nyawa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karakter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telah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habis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maka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game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akan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berakhir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.1</a:t>
            </a:r>
            <a:endParaRPr lang="zh-CN" altLang="en-US"/>
          </a:p>
          <a:p>
            <a:pPr algn="ctr">
              <a:lnSpc>
                <a:spcPts val="3578"/>
              </a:lnSpc>
            </a:pPr>
            <a:endParaRPr lang="en-US" sz="1600" dirty="0">
              <a:solidFill>
                <a:srgbClr val="FFFFFF"/>
              </a:solidFill>
              <a:latin typeface="Comic Sans"/>
            </a:endParaRPr>
          </a:p>
          <a:p>
            <a:pPr algn="ctr">
              <a:lnSpc>
                <a:spcPts val="3578"/>
              </a:lnSpc>
            </a:pPr>
            <a:r>
              <a:rPr lang="en-US" sz="1600" dirty="0">
                <a:solidFill>
                  <a:srgbClr val="FFFFFF"/>
                </a:solidFill>
                <a:latin typeface="Comic Sans"/>
              </a:rPr>
              <a:t>Gambar di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samping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merupakan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tampilan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ketika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game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berakhir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.</a:t>
            </a:r>
          </a:p>
          <a:p>
            <a:pPr algn="ctr">
              <a:lnSpc>
                <a:spcPts val="3578"/>
              </a:lnSpc>
            </a:pP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Setelah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itu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user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dapat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memilih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untuk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melanjutkan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game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kembali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endParaRPr lang="zh-CN" altLang="en-US"/>
          </a:p>
          <a:p>
            <a:pPr algn="ctr">
              <a:lnSpc>
                <a:spcPts val="3578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dengan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mengklik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tombol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play again,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atau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exit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untuk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mic Sans"/>
              </a:rPr>
              <a:t>keluar</a:t>
            </a:r>
            <a:r>
              <a:rPr lang="en-US" sz="1600" dirty="0">
                <a:solidFill>
                  <a:srgbClr val="FFFFFF"/>
                </a:solidFill>
                <a:latin typeface="Comic Sans"/>
              </a:rPr>
              <a:t> ga</a:t>
            </a:r>
            <a:endParaRPr lang="zh-CN" altLang="en-US"/>
          </a:p>
          <a:p>
            <a:pPr algn="ctr">
              <a:lnSpc>
                <a:spcPts val="3578"/>
              </a:lnSpc>
            </a:pPr>
            <a:endParaRPr lang="en-US" sz="2556" dirty="0">
              <a:solidFill>
                <a:srgbClr val="FFFFFF"/>
              </a:solidFill>
              <a:latin typeface="Comic Sans"/>
            </a:endParaRPr>
          </a:p>
          <a:p>
            <a:pPr algn="ctr">
              <a:lnSpc>
                <a:spcPts val="3578"/>
              </a:lnSpc>
            </a:pPr>
            <a:endParaRPr lang="en-US" sz="2556" dirty="0">
              <a:solidFill>
                <a:srgbClr val="FFFFFF"/>
              </a:solidFill>
              <a:latin typeface="Comic Sans"/>
            </a:endParaRPr>
          </a:p>
          <a:p>
            <a:pPr algn="ctr">
              <a:lnSpc>
                <a:spcPts val="3578"/>
              </a:lnSpc>
            </a:pPr>
            <a:endParaRPr lang="en-US" sz="2556" dirty="0">
              <a:solidFill>
                <a:srgbClr val="FFFFFF"/>
              </a:solidFill>
              <a:latin typeface="Comic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"/>
          <p:cNvPicPr>
            <a:picLocks noChangeAspect="1"/>
          </p:cNvPicPr>
          <p:nvPr/>
        </p:nvPicPr>
        <p:blipFill>
          <a:blip r:embed="rId2"/>
          <a:srcRect t="18009" b="1800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8" name="Group 3"/>
          <p:cNvGrpSpPr/>
          <p:nvPr/>
        </p:nvGrpSpPr>
        <p:grpSpPr>
          <a:xfrm>
            <a:off x="681059" y="1568428"/>
            <a:ext cx="16925882" cy="7005484"/>
            <a:chOff x="0" y="-38100"/>
            <a:chExt cx="4457845" cy="1845066"/>
          </a:xfrm>
        </p:grpSpPr>
        <p:sp>
          <p:nvSpPr>
            <p:cNvPr id="1048626" name="Freeform 4"/>
            <p:cNvSpPr/>
            <p:nvPr/>
          </p:nvSpPr>
          <p:spPr>
            <a:xfrm>
              <a:off x="0" y="0"/>
              <a:ext cx="4457845" cy="1806966"/>
            </a:xfrm>
            <a:custGeom>
              <a:avLst/>
              <a:gdLst/>
              <a:ahLst/>
              <a:cxnLst/>
              <a:rect l="l" t="t" r="r" b="b"/>
              <a:pathLst>
                <a:path w="4457845" h="1806966">
                  <a:moveTo>
                    <a:pt x="0" y="0"/>
                  </a:moveTo>
                  <a:lnTo>
                    <a:pt x="4457845" y="0"/>
                  </a:lnTo>
                  <a:lnTo>
                    <a:pt x="4457845" y="1806966"/>
                  </a:lnTo>
                  <a:lnTo>
                    <a:pt x="0" y="1806966"/>
                  </a:lnTo>
                  <a:close/>
                </a:path>
              </a:pathLst>
            </a:custGeom>
            <a:solidFill>
              <a:srgbClr val="B1412A"/>
            </a:solidFill>
          </p:spPr>
        </p:sp>
        <p:sp>
          <p:nvSpPr>
            <p:cNvPr id="1048627" name="TextBox 5"/>
            <p:cNvSpPr txBox="1"/>
            <p:nvPr/>
          </p:nvSpPr>
          <p:spPr>
            <a:xfrm>
              <a:off x="0" y="-38100"/>
              <a:ext cx="4457845" cy="1845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Dari yang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telah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dipresentasikan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dapat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ditarik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kesimpulan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sudah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hampir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100% game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Folkit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and Rocca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selesai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dibuat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.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Dengan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berhasil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dibuatnya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game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Folkit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and Rocca,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diharapkan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bisa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menjadi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alternative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bermain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game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ketika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jenuh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.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Kelebihan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yang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ditawarkan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pada game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ini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yaitu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obstacle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menantang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,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tambahan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poower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up,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tombol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yang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digunakan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untuk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bermain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sedikit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,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cara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bermain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game yang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sederhana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dan gratis.</a:t>
              </a:r>
            </a:p>
            <a:p>
              <a:pPr algn="ctr">
                <a:lnSpc>
                  <a:spcPts val="3578"/>
                </a:lnSpc>
              </a:pPr>
              <a:endParaRPr lang="en-US" sz="2556" dirty="0">
                <a:solidFill>
                  <a:srgbClr val="FFFFFF"/>
                </a:solidFill>
                <a:latin typeface="Comic Sans"/>
              </a:endParaRPr>
            </a:p>
            <a:p>
              <a:pPr algn="ctr">
                <a:lnSpc>
                  <a:spcPts val="3578"/>
                </a:lnSpc>
              </a:pP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Game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Folkit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and Rocca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mengajarkan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para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pemainnya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arti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untuk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lebih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sabar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dalam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menghadapi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sesuatu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.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Kegagalan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demi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kegagalan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pasti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membuat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orang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menjadi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kesal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dan stress,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namun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dengan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keahlian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dan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usaha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terus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menerus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pasti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membuahkan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hasil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yang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diinginkan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.</a:t>
              </a:r>
            </a:p>
            <a:p>
              <a:pPr algn="ctr">
                <a:lnSpc>
                  <a:spcPts val="3578"/>
                </a:lnSpc>
              </a:pPr>
              <a:endParaRPr lang="en-US" sz="2556" dirty="0">
                <a:solidFill>
                  <a:srgbClr val="FFFFFF"/>
                </a:solidFill>
                <a:latin typeface="Comic Sans"/>
              </a:endParaRPr>
            </a:p>
          </p:txBody>
        </p:sp>
      </p:grpSp>
      <p:pic>
        <p:nvPicPr>
          <p:cNvPr id="2097180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1059" y="0"/>
            <a:ext cx="2254442" cy="29449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2"/>
          <p:cNvPicPr>
            <a:picLocks noChangeAspect="1"/>
          </p:cNvPicPr>
          <p:nvPr/>
        </p:nvPicPr>
        <p:blipFill>
          <a:blip r:embed="rId2"/>
          <a:srcRect t="18009" b="1800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48628" name="TextBox 3"/>
          <p:cNvSpPr txBox="1"/>
          <p:nvPr/>
        </p:nvSpPr>
        <p:spPr>
          <a:xfrm>
            <a:off x="3544633" y="3052298"/>
            <a:ext cx="11198735" cy="42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8"/>
              </a:lnSpc>
            </a:pPr>
            <a:r>
              <a:rPr lang="en-US" sz="2081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Bungee Bold Italics"/>
              </a:rPr>
              <a:t>TERIMA</a:t>
            </a:r>
          </a:p>
          <a:p>
            <a:pPr algn="ctr">
              <a:lnSpc>
                <a:spcPts val="15608"/>
              </a:lnSpc>
              <a:spcBef>
                <a:spcPct val="0"/>
              </a:spcBef>
            </a:pPr>
            <a:r>
              <a:rPr lang="en-US" sz="2081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Bungee Bold Italics"/>
              </a:rPr>
              <a:t>KASIH</a:t>
            </a:r>
          </a:p>
        </p:txBody>
      </p:sp>
      <p:pic>
        <p:nvPicPr>
          <p:cNvPr id="2097182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50329" y="5258967"/>
            <a:ext cx="3746211" cy="3999333"/>
          </a:xfrm>
          <a:prstGeom prst="rect">
            <a:avLst/>
          </a:prstGeom>
        </p:spPr>
      </p:pic>
      <p:pic>
        <p:nvPicPr>
          <p:cNvPr id="2097183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5205779"/>
            <a:ext cx="3142990" cy="41057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5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6B635F-1EEC-4F55-BE6B-FA236E321468}"/>
              </a:ext>
            </a:extLst>
          </p:cNvPr>
          <p:cNvSpPr/>
          <p:nvPr/>
        </p:nvSpPr>
        <p:spPr>
          <a:xfrm>
            <a:off x="609600" y="1231902"/>
            <a:ext cx="10274826" cy="15493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63013F-DF0F-4302-9E38-992A3A193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533784"/>
              </p:ext>
            </p:extLst>
          </p:nvPr>
        </p:nvGraphicFramePr>
        <p:xfrm>
          <a:off x="685800" y="3390900"/>
          <a:ext cx="14249400" cy="5664197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477000">
                  <a:extLst>
                    <a:ext uri="{9D8B030D-6E8A-4147-A177-3AD203B41FA5}">
                      <a16:colId xmlns:a16="http://schemas.microsoft.com/office/drawing/2014/main" val="3063652198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4054312596"/>
                    </a:ext>
                  </a:extLst>
                </a:gridCol>
                <a:gridCol w="4749800">
                  <a:extLst>
                    <a:ext uri="{9D8B030D-6E8A-4147-A177-3AD203B41FA5}">
                      <a16:colId xmlns:a16="http://schemas.microsoft.com/office/drawing/2014/main" val="2575983787"/>
                    </a:ext>
                  </a:extLst>
                </a:gridCol>
              </a:tblGrid>
              <a:tr h="8091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mic Sans" panose="020B0604020202020204" charset="0"/>
                        </a:rPr>
                        <a:t>NAMA</a:t>
                      </a:r>
                      <a:endParaRPr lang="en-ID" sz="3200" dirty="0">
                        <a:latin typeface="Comic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mic Sans" panose="020B0604020202020204" charset="0"/>
                        </a:rPr>
                        <a:t>NIM</a:t>
                      </a:r>
                      <a:endParaRPr lang="en-ID" sz="3200" dirty="0">
                        <a:latin typeface="Comic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mic Sans" panose="020B0604020202020204" charset="0"/>
                        </a:rPr>
                        <a:t>JABATAN</a:t>
                      </a:r>
                      <a:endParaRPr lang="en-ID" sz="3200" dirty="0">
                        <a:latin typeface="Comic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84863"/>
                  </a:ext>
                </a:extLst>
              </a:tr>
              <a:tr h="809171">
                <a:tc>
                  <a:txBody>
                    <a:bodyPr/>
                    <a:lstStyle/>
                    <a:p>
                      <a:pPr algn="ctr"/>
                      <a:r>
                        <a:rPr lang="en-ID" sz="3200" dirty="0" err="1">
                          <a:latin typeface="Comic Sans" panose="020B0604020202020204" charset="0"/>
                        </a:rPr>
                        <a:t>Fauzan</a:t>
                      </a:r>
                      <a:r>
                        <a:rPr lang="en-ID" sz="3200" dirty="0">
                          <a:latin typeface="Comic Sans" panose="020B0604020202020204" charset="0"/>
                        </a:rPr>
                        <a:t> alfa </a:t>
                      </a:r>
                      <a:r>
                        <a:rPr lang="en-ID" sz="3200" dirty="0" err="1">
                          <a:latin typeface="Comic Sans" panose="020B0604020202020204" charset="0"/>
                        </a:rPr>
                        <a:t>abhista</a:t>
                      </a:r>
                      <a:endParaRPr lang="en-ID" sz="3200" dirty="0">
                        <a:latin typeface="Comic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121140217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>
                          <a:latin typeface="Comic Sans" panose="020B0604020202020204" charset="0"/>
                        </a:rPr>
                        <a:t>Ketua</a:t>
                      </a:r>
                      <a:endParaRPr lang="en-ID" sz="3200" dirty="0">
                        <a:latin typeface="Comic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572108"/>
                  </a:ext>
                </a:extLst>
              </a:tr>
              <a:tr h="809171"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Muhammad Faisal </a:t>
                      </a:r>
                      <a:r>
                        <a:rPr lang="en-ID" sz="3200" dirty="0" err="1">
                          <a:latin typeface="Comic Sans" panose="020B0604020202020204" charset="0"/>
                        </a:rPr>
                        <a:t>Arnur</a:t>
                      </a:r>
                      <a:endParaRPr lang="en-ID" sz="3200" dirty="0">
                        <a:latin typeface="Comic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121140227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>
                          <a:latin typeface="Comic Sans" panose="020B0604020202020204" charset="0"/>
                        </a:rPr>
                        <a:t>Anggota</a:t>
                      </a:r>
                      <a:endParaRPr lang="en-ID" sz="3200" dirty="0">
                        <a:latin typeface="Comic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07656"/>
                  </a:ext>
                </a:extLst>
              </a:tr>
              <a:tr h="809171">
                <a:tc>
                  <a:txBody>
                    <a:bodyPr/>
                    <a:lstStyle/>
                    <a:p>
                      <a:pPr algn="ctr"/>
                      <a:r>
                        <a:rPr lang="en-ID" sz="3200" dirty="0" err="1">
                          <a:latin typeface="Comic Sans" panose="020B0604020202020204" charset="0"/>
                        </a:rPr>
                        <a:t>Intan</a:t>
                      </a:r>
                      <a:r>
                        <a:rPr lang="en-ID" sz="3200" dirty="0">
                          <a:latin typeface="Comic Sans" panose="020B0604020202020204" charset="0"/>
                        </a:rPr>
                        <a:t> </a:t>
                      </a:r>
                      <a:r>
                        <a:rPr lang="en-ID" sz="3200" dirty="0" err="1">
                          <a:latin typeface="Comic Sans" panose="020B0604020202020204" charset="0"/>
                        </a:rPr>
                        <a:t>Volina</a:t>
                      </a:r>
                      <a:endParaRPr lang="en-ID" sz="3200" dirty="0">
                        <a:latin typeface="Comic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121140219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" panose="020B0604020202020204" charset="0"/>
                        </a:rPr>
                        <a:t>Anggota</a:t>
                      </a:r>
                      <a:endParaRPr kumimoji="0" lang="en-ID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17288"/>
                  </a:ext>
                </a:extLst>
              </a:tr>
              <a:tr h="809171"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Indah </a:t>
                      </a:r>
                      <a:r>
                        <a:rPr lang="en-ID" sz="3200" dirty="0" err="1">
                          <a:latin typeface="Comic Sans" panose="020B0604020202020204" charset="0"/>
                        </a:rPr>
                        <a:t>mutiara</a:t>
                      </a:r>
                      <a:endParaRPr lang="en-ID" sz="3200" dirty="0">
                        <a:latin typeface="Comic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121140158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" panose="020B0604020202020204" charset="0"/>
                        </a:rPr>
                        <a:t>Anggota</a:t>
                      </a:r>
                      <a:endParaRPr kumimoji="0" lang="en-ID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872670"/>
                  </a:ext>
                </a:extLst>
              </a:tr>
              <a:tr h="809171"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Mohammad </a:t>
                      </a:r>
                      <a:r>
                        <a:rPr lang="en-ID" sz="3200" dirty="0" err="1">
                          <a:latin typeface="Comic Sans" panose="020B0604020202020204" charset="0"/>
                        </a:rPr>
                        <a:t>Hisyam</a:t>
                      </a:r>
                      <a:r>
                        <a:rPr lang="en-ID" sz="3200" dirty="0">
                          <a:latin typeface="Comic Sans" panose="020B0604020202020204" charset="0"/>
                        </a:rPr>
                        <a:t> Alif Setiawan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121140131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" panose="020B0604020202020204" charset="0"/>
                        </a:rPr>
                        <a:t>Anggota</a:t>
                      </a:r>
                      <a:endParaRPr kumimoji="0" lang="en-ID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723790"/>
                  </a:ext>
                </a:extLst>
              </a:tr>
              <a:tr h="809171"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Muhammad </a:t>
                      </a:r>
                      <a:r>
                        <a:rPr lang="en-ID" sz="3200" dirty="0" err="1">
                          <a:latin typeface="Comic Sans" panose="020B0604020202020204" charset="0"/>
                        </a:rPr>
                        <a:t>Ihsanuddin</a:t>
                      </a:r>
                      <a:r>
                        <a:rPr lang="en-ID" sz="3200" dirty="0">
                          <a:latin typeface="Comic Sans" panose="020B0604020202020204" charset="0"/>
                        </a:rPr>
                        <a:t> Faruq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3200" dirty="0">
                          <a:latin typeface="Comic Sans" panose="020B0604020202020204" charset="0"/>
                        </a:rPr>
                        <a:t>121140214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" panose="020B0604020202020204" charset="0"/>
                        </a:rPr>
                        <a:t>Anggota</a:t>
                      </a:r>
                      <a:endParaRPr kumimoji="0" lang="en-ID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59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7A8564-DB22-4DBF-8BDC-B81C37781C90}"/>
              </a:ext>
            </a:extLst>
          </p:cNvPr>
          <p:cNvSpPr txBox="1"/>
          <p:nvPr/>
        </p:nvSpPr>
        <p:spPr>
          <a:xfrm>
            <a:off x="685800" y="1562100"/>
            <a:ext cx="10198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mic Sans" panose="020B0604020202020204" charset="0"/>
              </a:rPr>
              <a:t>ANGGOTA KELOMPOK TUBES</a:t>
            </a:r>
            <a:endParaRPr lang="en-ID" sz="5400" dirty="0">
              <a:latin typeface="Comic San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>
          <a:blip r:embed="rId2"/>
          <a:srcRect l="1408" t="26915" r="2917" b="1187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48592" name="TextBox 3"/>
          <p:cNvSpPr txBox="1"/>
          <p:nvPr/>
        </p:nvSpPr>
        <p:spPr>
          <a:xfrm>
            <a:off x="9139238" y="5002213"/>
            <a:ext cx="952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endParaRPr/>
          </a:p>
        </p:txBody>
      </p:sp>
      <p:sp>
        <p:nvSpPr>
          <p:cNvPr id="1048593" name="TextBox 4"/>
          <p:cNvSpPr txBox="1"/>
          <p:nvPr/>
        </p:nvSpPr>
        <p:spPr>
          <a:xfrm>
            <a:off x="5194022" y="2619032"/>
            <a:ext cx="8185706" cy="453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5"/>
              </a:lnSpc>
            </a:pPr>
            <a:r>
              <a:rPr lang="en-US" sz="15887">
                <a:solidFill>
                  <a:srgbClr val="7843E6"/>
                </a:solidFill>
                <a:latin typeface="Bungee Bold Italics"/>
              </a:rPr>
              <a:t>FOLKIT</a:t>
            </a:r>
          </a:p>
          <a:p>
            <a:pPr algn="ctr">
              <a:lnSpc>
                <a:spcPts val="11915"/>
              </a:lnSpc>
            </a:pPr>
            <a:r>
              <a:rPr lang="en-US" sz="15887">
                <a:solidFill>
                  <a:srgbClr val="7843E6"/>
                </a:solidFill>
                <a:latin typeface="Bungee Bold Italics"/>
              </a:rPr>
              <a:t>AND</a:t>
            </a:r>
          </a:p>
          <a:p>
            <a:pPr algn="ctr">
              <a:lnSpc>
                <a:spcPts val="11915"/>
              </a:lnSpc>
              <a:spcBef>
                <a:spcPct val="0"/>
              </a:spcBef>
            </a:pPr>
            <a:r>
              <a:rPr lang="en-US" sz="15887">
                <a:solidFill>
                  <a:srgbClr val="7843E6"/>
                </a:solidFill>
                <a:latin typeface="Bungee Bold Italics"/>
              </a:rPr>
              <a:t>ROCCA</a:t>
            </a:r>
          </a:p>
        </p:txBody>
      </p:sp>
      <p:pic>
        <p:nvPicPr>
          <p:cNvPr id="2097153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98828" y="4710590"/>
            <a:ext cx="2630210" cy="3631260"/>
          </a:xfrm>
          <a:prstGeom prst="rect">
            <a:avLst/>
          </a:prstGeom>
        </p:spPr>
      </p:pic>
      <p:pic>
        <p:nvPicPr>
          <p:cNvPr id="209715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6878" y="4710590"/>
            <a:ext cx="2598044" cy="33125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5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/>
          <p:cNvGrpSpPr/>
          <p:nvPr/>
        </p:nvGrpSpPr>
        <p:grpSpPr>
          <a:xfrm>
            <a:off x="295909" y="2404220"/>
            <a:ext cx="5724803" cy="4703812"/>
            <a:chOff x="0" y="-47625"/>
            <a:chExt cx="1507767" cy="1238864"/>
          </a:xfrm>
        </p:grpSpPr>
        <p:sp>
          <p:nvSpPr>
            <p:cNvPr id="1048594" name="Freeform 3"/>
            <p:cNvSpPr/>
            <p:nvPr/>
          </p:nvSpPr>
          <p:spPr>
            <a:xfrm>
              <a:off x="0" y="0"/>
              <a:ext cx="1394850" cy="1191239"/>
            </a:xfrm>
            <a:custGeom>
              <a:avLst/>
              <a:gdLst/>
              <a:ahLst/>
              <a:cxnLst/>
              <a:rect l="l" t="t" r="r" b="b"/>
              <a:pathLst>
                <a:path w="1394850" h="1191239">
                  <a:moveTo>
                    <a:pt x="0" y="0"/>
                  </a:moveTo>
                  <a:lnTo>
                    <a:pt x="1394850" y="0"/>
                  </a:lnTo>
                  <a:lnTo>
                    <a:pt x="1394850" y="1191239"/>
                  </a:lnTo>
                  <a:lnTo>
                    <a:pt x="0" y="1191239"/>
                  </a:lnTo>
                  <a:close/>
                </a:path>
              </a:pathLst>
            </a:custGeom>
            <a:solidFill>
              <a:srgbClr val="8E5730"/>
            </a:solidFill>
          </p:spPr>
        </p:sp>
        <p:sp>
          <p:nvSpPr>
            <p:cNvPr id="1048595" name="TextBox 4"/>
            <p:cNvSpPr txBox="1"/>
            <p:nvPr/>
          </p:nvSpPr>
          <p:spPr>
            <a:xfrm>
              <a:off x="0" y="-47625"/>
              <a:ext cx="15077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3"/>
                </a:lnSpc>
              </a:pP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Berikut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adalah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tampilan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utama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</a:p>
            <a:p>
              <a:pPr algn="ctr">
                <a:lnSpc>
                  <a:spcPts val="3503"/>
                </a:lnSpc>
              </a:pP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pada game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folkit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and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rocca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yang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telah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dibuat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. Dimana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terdapat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tombol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play, how to play, credit, dan juga exit.</a:t>
              </a:r>
            </a:p>
            <a:p>
              <a:pPr algn="ctr">
                <a:lnSpc>
                  <a:spcPts val="3503"/>
                </a:lnSpc>
              </a:pPr>
              <a:endParaRPr lang="en-US" sz="2502" dirty="0">
                <a:solidFill>
                  <a:srgbClr val="FFFFFF"/>
                </a:solidFill>
                <a:latin typeface="Comic Sans"/>
              </a:endParaRPr>
            </a:p>
          </p:txBody>
        </p:sp>
      </p:grpSp>
      <p:pic>
        <p:nvPicPr>
          <p:cNvPr id="209715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20711" y="802821"/>
            <a:ext cx="10431774" cy="8681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"/>
          <p:cNvPicPr>
            <a:picLocks noChangeAspect="1"/>
          </p:cNvPicPr>
          <p:nvPr/>
        </p:nvPicPr>
        <p:blipFill>
          <a:blip r:embed="rId2"/>
          <a:srcRect l="6038" t="26294" r="6038" b="174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6" name="Group 3"/>
          <p:cNvGrpSpPr/>
          <p:nvPr/>
        </p:nvGrpSpPr>
        <p:grpSpPr>
          <a:xfrm>
            <a:off x="1028700" y="1305891"/>
            <a:ext cx="7455247" cy="2260040"/>
            <a:chOff x="0" y="-38100"/>
            <a:chExt cx="1963522" cy="595237"/>
          </a:xfrm>
        </p:grpSpPr>
        <p:sp>
          <p:nvSpPr>
            <p:cNvPr id="1048596" name="Freeform 4"/>
            <p:cNvSpPr/>
            <p:nvPr/>
          </p:nvSpPr>
          <p:spPr>
            <a:xfrm>
              <a:off x="0" y="0"/>
              <a:ext cx="1963522" cy="509998"/>
            </a:xfrm>
            <a:custGeom>
              <a:avLst/>
              <a:gdLst/>
              <a:ahLst/>
              <a:cxnLst/>
              <a:rect l="l" t="t" r="r" b="b"/>
              <a:pathLst>
                <a:path w="1963522" h="509998">
                  <a:moveTo>
                    <a:pt x="0" y="0"/>
                  </a:moveTo>
                  <a:lnTo>
                    <a:pt x="1963522" y="0"/>
                  </a:lnTo>
                  <a:lnTo>
                    <a:pt x="1963522" y="509998"/>
                  </a:lnTo>
                  <a:lnTo>
                    <a:pt x="0" y="509998"/>
                  </a:lnTo>
                  <a:close/>
                </a:path>
              </a:pathLst>
            </a:custGeom>
            <a:solidFill>
              <a:srgbClr val="4A3435"/>
            </a:solidFill>
          </p:spPr>
        </p:sp>
        <p:sp>
          <p:nvSpPr>
            <p:cNvPr id="1048597" name="TextBox 5"/>
            <p:cNvSpPr txBox="1"/>
            <p:nvPr/>
          </p:nvSpPr>
          <p:spPr>
            <a:xfrm>
              <a:off x="0" y="-38100"/>
              <a:ext cx="1963522" cy="595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Ketika user meng-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klik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tombol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play, </a:t>
              </a:r>
            </a:p>
            <a:p>
              <a:pPr algn="ctr">
                <a:lnSpc>
                  <a:spcPts val="3578"/>
                </a:lnSpc>
              </a:pP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maka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muncul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halaman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baru</a:t>
              </a:r>
              <a:endParaRPr lang="en-US" sz="2556" dirty="0">
                <a:solidFill>
                  <a:srgbClr val="FFFFFF"/>
                </a:solidFill>
                <a:latin typeface="Comic Sans"/>
              </a:endParaRPr>
            </a:p>
            <a:p>
              <a:pPr algn="ctr">
                <a:lnSpc>
                  <a:spcPts val="3578"/>
                </a:lnSpc>
              </a:pP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untuk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memlilih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karakter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.</a:t>
              </a:r>
            </a:p>
            <a:p>
              <a:pPr algn="ctr">
                <a:lnSpc>
                  <a:spcPts val="3578"/>
                </a:lnSpc>
              </a:pPr>
              <a:endParaRPr lang="en-US" sz="2556" dirty="0">
                <a:solidFill>
                  <a:srgbClr val="FFFFFF"/>
                </a:solidFill>
                <a:latin typeface="Comic Sans"/>
              </a:endParaRPr>
            </a:p>
          </p:txBody>
        </p:sp>
      </p:grpSp>
      <p:grpSp>
        <p:nvGrpSpPr>
          <p:cNvPr id="37" name="Group 6"/>
          <p:cNvGrpSpPr/>
          <p:nvPr/>
        </p:nvGrpSpPr>
        <p:grpSpPr>
          <a:xfrm>
            <a:off x="9804053" y="1305891"/>
            <a:ext cx="7455247" cy="2096811"/>
            <a:chOff x="0" y="-38100"/>
            <a:chExt cx="1963522" cy="552246"/>
          </a:xfrm>
        </p:grpSpPr>
        <p:sp>
          <p:nvSpPr>
            <p:cNvPr id="1048598" name="Freeform 7"/>
            <p:cNvSpPr/>
            <p:nvPr/>
          </p:nvSpPr>
          <p:spPr>
            <a:xfrm>
              <a:off x="0" y="0"/>
              <a:ext cx="1963522" cy="437217"/>
            </a:xfrm>
            <a:custGeom>
              <a:avLst/>
              <a:gdLst/>
              <a:ahLst/>
              <a:cxnLst/>
              <a:rect l="l" t="t" r="r" b="b"/>
              <a:pathLst>
                <a:path w="1963522" h="437217">
                  <a:moveTo>
                    <a:pt x="0" y="0"/>
                  </a:moveTo>
                  <a:lnTo>
                    <a:pt x="1963522" y="0"/>
                  </a:lnTo>
                  <a:lnTo>
                    <a:pt x="1963522" y="437217"/>
                  </a:lnTo>
                  <a:lnTo>
                    <a:pt x="0" y="437217"/>
                  </a:lnTo>
                  <a:close/>
                </a:path>
              </a:pathLst>
            </a:custGeom>
            <a:solidFill>
              <a:srgbClr val="4A3435"/>
            </a:solidFill>
          </p:spPr>
        </p:sp>
        <p:sp>
          <p:nvSpPr>
            <p:cNvPr id="1048599" name="TextBox 8"/>
            <p:cNvSpPr txBox="1"/>
            <p:nvPr/>
          </p:nvSpPr>
          <p:spPr>
            <a:xfrm>
              <a:off x="0" y="-38100"/>
              <a:ext cx="1963522" cy="552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r>
                <a:rPr lang="en-US" sz="2556" dirty="0">
                  <a:solidFill>
                    <a:srgbClr val="FFFFFF"/>
                  </a:solidFill>
                  <a:latin typeface="Comic Sans Bold"/>
                </a:rPr>
                <a:t>Ketika user meng-</a:t>
              </a:r>
              <a:r>
                <a:rPr lang="en-US" sz="2556" dirty="0" err="1">
                  <a:solidFill>
                    <a:srgbClr val="FFFFFF"/>
                  </a:solidFill>
                  <a:latin typeface="Comic Sans Bold"/>
                </a:rPr>
                <a:t>klik</a:t>
              </a:r>
              <a:r>
                <a:rPr lang="en-US" sz="2556" dirty="0">
                  <a:solidFill>
                    <a:srgbClr val="FFFFFF"/>
                  </a:solidFill>
                  <a:latin typeface="Comic Sans Bold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 Bold"/>
                </a:rPr>
                <a:t>tombol</a:t>
              </a:r>
              <a:r>
                <a:rPr lang="en-US" sz="2556" dirty="0">
                  <a:solidFill>
                    <a:srgbClr val="FFFFFF"/>
                  </a:solidFill>
                  <a:latin typeface="Comic Sans Bold"/>
                </a:rPr>
                <a:t> exit, </a:t>
              </a:r>
            </a:p>
            <a:p>
              <a:pPr algn="ctr">
                <a:lnSpc>
                  <a:spcPts val="3578"/>
                </a:lnSpc>
              </a:pPr>
              <a:r>
                <a:rPr lang="en-US" sz="2556" dirty="0" err="1">
                  <a:solidFill>
                    <a:srgbClr val="FFFFFF"/>
                  </a:solidFill>
                  <a:latin typeface="Comic Sans Bold"/>
                </a:rPr>
                <a:t>maka</a:t>
              </a:r>
              <a:r>
                <a:rPr lang="en-US" sz="2556" dirty="0">
                  <a:solidFill>
                    <a:srgbClr val="FFFFFF"/>
                  </a:solidFill>
                  <a:latin typeface="Comic Sans Bold"/>
                </a:rPr>
                <a:t> game </a:t>
              </a:r>
              <a:r>
                <a:rPr lang="en-US" sz="2556" dirty="0" err="1">
                  <a:solidFill>
                    <a:srgbClr val="FFFFFF"/>
                  </a:solidFill>
                  <a:latin typeface="Comic Sans Bold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 Bold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 Bold"/>
                </a:rPr>
                <a:t>berakhir</a:t>
              </a:r>
              <a:r>
                <a:rPr lang="en-US" sz="2556" dirty="0">
                  <a:solidFill>
                    <a:srgbClr val="FFFFFF"/>
                  </a:solidFill>
                  <a:latin typeface="Comic Sans Bold"/>
                </a:rPr>
                <a:t> (</a:t>
              </a:r>
              <a:r>
                <a:rPr lang="en-US" sz="2556" dirty="0" err="1">
                  <a:solidFill>
                    <a:srgbClr val="FFFFFF"/>
                  </a:solidFill>
                  <a:latin typeface="Comic Sans Bold"/>
                </a:rPr>
                <a:t>keluar</a:t>
              </a:r>
              <a:r>
                <a:rPr lang="en-US" sz="2556" dirty="0">
                  <a:solidFill>
                    <a:srgbClr val="FFFFFF"/>
                  </a:solidFill>
                  <a:latin typeface="Comic Sans Bold"/>
                </a:rPr>
                <a:t> game)</a:t>
              </a:r>
            </a:p>
            <a:p>
              <a:pPr algn="ctr">
                <a:lnSpc>
                  <a:spcPts val="3578"/>
                </a:lnSpc>
              </a:pPr>
              <a:endParaRPr lang="en-US" sz="2556" dirty="0">
                <a:solidFill>
                  <a:srgbClr val="FFFFFF"/>
                </a:solidFill>
                <a:latin typeface="Comic Sans Bold"/>
              </a:endParaRPr>
            </a:p>
          </p:txBody>
        </p:sp>
      </p:grpSp>
      <p:pic>
        <p:nvPicPr>
          <p:cNvPr id="2097157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03041" y="2878793"/>
            <a:ext cx="4995361" cy="1640543"/>
          </a:xfrm>
          <a:prstGeom prst="rect">
            <a:avLst/>
          </a:prstGeom>
        </p:spPr>
      </p:pic>
      <p:pic>
        <p:nvPicPr>
          <p:cNvPr id="2097158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40102" y="2740090"/>
            <a:ext cx="4983150" cy="1640543"/>
          </a:xfrm>
          <a:prstGeom prst="rect">
            <a:avLst/>
          </a:prstGeom>
        </p:spPr>
      </p:pic>
      <p:grpSp>
        <p:nvGrpSpPr>
          <p:cNvPr id="38" name="Group 11"/>
          <p:cNvGrpSpPr/>
          <p:nvPr/>
        </p:nvGrpSpPr>
        <p:grpSpPr>
          <a:xfrm>
            <a:off x="996856" y="5642501"/>
            <a:ext cx="7778497" cy="2701399"/>
            <a:chOff x="-8387" y="-38100"/>
            <a:chExt cx="2025335" cy="711479"/>
          </a:xfrm>
        </p:grpSpPr>
        <p:sp>
          <p:nvSpPr>
            <p:cNvPr id="1048600" name="Freeform 12"/>
            <p:cNvSpPr/>
            <p:nvPr/>
          </p:nvSpPr>
          <p:spPr>
            <a:xfrm>
              <a:off x="-8387" y="-4044"/>
              <a:ext cx="2016948" cy="599280"/>
            </a:xfrm>
            <a:custGeom>
              <a:avLst/>
              <a:gdLst/>
              <a:ahLst/>
              <a:cxnLst/>
              <a:rect l="l" t="t" r="r" b="b"/>
              <a:pathLst>
                <a:path w="1963522" h="595236">
                  <a:moveTo>
                    <a:pt x="0" y="0"/>
                  </a:moveTo>
                  <a:lnTo>
                    <a:pt x="1963522" y="0"/>
                  </a:lnTo>
                  <a:lnTo>
                    <a:pt x="1963522" y="595236"/>
                  </a:lnTo>
                  <a:lnTo>
                    <a:pt x="0" y="595236"/>
                  </a:lnTo>
                  <a:close/>
                </a:path>
              </a:pathLst>
            </a:custGeom>
            <a:solidFill>
              <a:srgbClr val="4A3435"/>
            </a:solidFill>
          </p:spPr>
        </p:sp>
        <p:sp>
          <p:nvSpPr>
            <p:cNvPr id="1048601" name="TextBox 13"/>
            <p:cNvSpPr txBox="1"/>
            <p:nvPr/>
          </p:nvSpPr>
          <p:spPr>
            <a:xfrm>
              <a:off x="0" y="-38100"/>
              <a:ext cx="2016948" cy="711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Ketika user meng-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klik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tombol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how to play,</a:t>
              </a:r>
            </a:p>
            <a:p>
              <a:pPr algn="ctr">
                <a:lnSpc>
                  <a:spcPts val="3578"/>
                </a:lnSpc>
              </a:pP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maka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muncul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halaman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baru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yang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</a:p>
            <a:p>
              <a:pPr algn="ctr">
                <a:lnSpc>
                  <a:spcPts val="3578"/>
                </a:lnSpc>
              </a:pP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menjelasakan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bagaimana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cara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memainkan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game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ini</a:t>
              </a:r>
              <a:endParaRPr lang="en-US" sz="2556" dirty="0">
                <a:solidFill>
                  <a:srgbClr val="FFFFFF"/>
                </a:solidFill>
                <a:latin typeface="Comic Sans"/>
              </a:endParaRPr>
            </a:p>
          </p:txBody>
        </p:sp>
      </p:grpSp>
      <p:grpSp>
        <p:nvGrpSpPr>
          <p:cNvPr id="39" name="Group 14"/>
          <p:cNvGrpSpPr/>
          <p:nvPr/>
        </p:nvGrpSpPr>
        <p:grpSpPr>
          <a:xfrm>
            <a:off x="9804053" y="5642501"/>
            <a:ext cx="7455247" cy="3230763"/>
            <a:chOff x="0" y="-38100"/>
            <a:chExt cx="1963522" cy="850900"/>
          </a:xfrm>
        </p:grpSpPr>
        <p:sp>
          <p:nvSpPr>
            <p:cNvPr id="1048602" name="Freeform 15"/>
            <p:cNvSpPr/>
            <p:nvPr/>
          </p:nvSpPr>
          <p:spPr>
            <a:xfrm>
              <a:off x="0" y="0"/>
              <a:ext cx="1963522" cy="595236"/>
            </a:xfrm>
            <a:custGeom>
              <a:avLst/>
              <a:gdLst/>
              <a:ahLst/>
              <a:cxnLst/>
              <a:rect l="l" t="t" r="r" b="b"/>
              <a:pathLst>
                <a:path w="1963522" h="595236">
                  <a:moveTo>
                    <a:pt x="0" y="0"/>
                  </a:moveTo>
                  <a:lnTo>
                    <a:pt x="1963522" y="0"/>
                  </a:lnTo>
                  <a:lnTo>
                    <a:pt x="1963522" y="595236"/>
                  </a:lnTo>
                  <a:lnTo>
                    <a:pt x="0" y="595236"/>
                  </a:lnTo>
                  <a:close/>
                </a:path>
              </a:pathLst>
            </a:custGeom>
            <a:solidFill>
              <a:srgbClr val="4A3435"/>
            </a:solidFill>
          </p:spPr>
        </p:sp>
        <p:sp>
          <p:nvSpPr>
            <p:cNvPr id="1048603" name="TextBox 16"/>
            <p:cNvSpPr txBox="1"/>
            <p:nvPr/>
          </p:nvSpPr>
          <p:spPr>
            <a:xfrm>
              <a:off x="0" y="-38100"/>
              <a:ext cx="196342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Ketika user meng-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klik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tombol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credit,</a:t>
              </a:r>
            </a:p>
            <a:p>
              <a:pPr algn="ctr">
                <a:lnSpc>
                  <a:spcPts val="3578"/>
                </a:lnSpc>
              </a:pP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maka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muncul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halaman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baru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yang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menampilkan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tentang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credit.</a:t>
              </a:r>
            </a:p>
            <a:p>
              <a:pPr algn="ctr">
                <a:lnSpc>
                  <a:spcPts val="3578"/>
                </a:lnSpc>
              </a:pPr>
              <a:endParaRPr lang="en-US" sz="2556" dirty="0">
                <a:solidFill>
                  <a:srgbClr val="FFFFFF"/>
                </a:solidFill>
                <a:latin typeface="Comic Sans"/>
              </a:endParaRPr>
            </a:p>
          </p:txBody>
        </p:sp>
      </p:grpSp>
      <p:pic>
        <p:nvPicPr>
          <p:cNvPr id="2097159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29342" y="7723559"/>
            <a:ext cx="5653962" cy="1752992"/>
          </a:xfrm>
          <a:prstGeom prst="rect">
            <a:avLst/>
          </a:prstGeom>
        </p:spPr>
      </p:pic>
      <p:pic>
        <p:nvPicPr>
          <p:cNvPr id="2097160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92917" y="7822897"/>
            <a:ext cx="5139047" cy="16536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5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1290858" y="4175301"/>
            <a:ext cx="3642873" cy="1936398"/>
            <a:chOff x="0" y="0"/>
            <a:chExt cx="959440" cy="509998"/>
          </a:xfrm>
        </p:grpSpPr>
        <p:sp>
          <p:nvSpPr>
            <p:cNvPr id="1048604" name="Freeform 3"/>
            <p:cNvSpPr/>
            <p:nvPr/>
          </p:nvSpPr>
          <p:spPr>
            <a:xfrm>
              <a:off x="0" y="0"/>
              <a:ext cx="959440" cy="509998"/>
            </a:xfrm>
            <a:custGeom>
              <a:avLst/>
              <a:gdLst/>
              <a:ahLst/>
              <a:cxnLst/>
              <a:rect l="l" t="t" r="r" b="b"/>
              <a:pathLst>
                <a:path w="959440" h="509998">
                  <a:moveTo>
                    <a:pt x="0" y="0"/>
                  </a:moveTo>
                  <a:lnTo>
                    <a:pt x="959440" y="0"/>
                  </a:lnTo>
                  <a:lnTo>
                    <a:pt x="959440" y="509998"/>
                  </a:lnTo>
                  <a:lnTo>
                    <a:pt x="0" y="509998"/>
                  </a:lnTo>
                  <a:close/>
                </a:path>
              </a:pathLst>
            </a:custGeom>
            <a:solidFill>
              <a:srgbClr val="8E5730"/>
            </a:solidFill>
          </p:spPr>
        </p:sp>
        <p:sp>
          <p:nvSpPr>
            <p:cNvPr id="1048605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Berikut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adalah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tampilan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yang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muncul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ketika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user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memilih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tombol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how to play.</a:t>
              </a:r>
            </a:p>
          </p:txBody>
        </p:sp>
      </p:grpSp>
      <p:pic>
        <p:nvPicPr>
          <p:cNvPr id="2097161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82382" y="1437567"/>
            <a:ext cx="11165774" cy="78207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5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2"/>
          <p:cNvGrpSpPr/>
          <p:nvPr/>
        </p:nvGrpSpPr>
        <p:grpSpPr>
          <a:xfrm>
            <a:off x="471988" y="2439165"/>
            <a:ext cx="4157683" cy="3473211"/>
            <a:chOff x="0" y="0"/>
            <a:chExt cx="1095028" cy="914755"/>
          </a:xfrm>
        </p:grpSpPr>
        <p:sp>
          <p:nvSpPr>
            <p:cNvPr id="1048606" name="Freeform 3"/>
            <p:cNvSpPr/>
            <p:nvPr/>
          </p:nvSpPr>
          <p:spPr>
            <a:xfrm>
              <a:off x="0" y="0"/>
              <a:ext cx="1095028" cy="914755"/>
            </a:xfrm>
            <a:custGeom>
              <a:avLst/>
              <a:gdLst/>
              <a:ahLst/>
              <a:cxnLst/>
              <a:rect l="l" t="t" r="r" b="b"/>
              <a:pathLst>
                <a:path w="1095028" h="914755">
                  <a:moveTo>
                    <a:pt x="0" y="0"/>
                  </a:moveTo>
                  <a:lnTo>
                    <a:pt x="1095028" y="0"/>
                  </a:lnTo>
                  <a:lnTo>
                    <a:pt x="1095028" y="914755"/>
                  </a:lnTo>
                  <a:lnTo>
                    <a:pt x="0" y="914755"/>
                  </a:lnTo>
                  <a:close/>
                </a:path>
              </a:pathLst>
            </a:custGeom>
            <a:solidFill>
              <a:srgbClr val="8E5730"/>
            </a:solidFill>
          </p:spPr>
        </p:sp>
        <p:sp>
          <p:nvSpPr>
            <p:cNvPr id="1048607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r>
                <a:rPr lang="en-US" sz="2556">
                  <a:solidFill>
                    <a:srgbClr val="FFFFFF"/>
                  </a:solidFill>
                  <a:latin typeface="Comic Sans"/>
                </a:rPr>
                <a:t>Berikut tampilan yang akan muncul ketika user memilih tombol credit</a:t>
              </a:r>
            </a:p>
          </p:txBody>
        </p:sp>
      </p:grpSp>
      <p:pic>
        <p:nvPicPr>
          <p:cNvPr id="209716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70465" y="896211"/>
            <a:ext cx="11888835" cy="8328431"/>
          </a:xfrm>
          <a:prstGeom prst="rect">
            <a:avLst/>
          </a:prstGeom>
        </p:spPr>
      </p:pic>
      <p:pic>
        <p:nvPicPr>
          <p:cNvPr id="2097163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3631" y="5912377"/>
            <a:ext cx="2834396" cy="30259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"/>
          <p:cNvPicPr>
            <a:picLocks noChangeAspect="1"/>
          </p:cNvPicPr>
          <p:nvPr/>
        </p:nvPicPr>
        <p:blipFill>
          <a:blip r:embed="rId2"/>
          <a:srcRect t="18009" b="1800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5" name="Group 3"/>
          <p:cNvGrpSpPr/>
          <p:nvPr/>
        </p:nvGrpSpPr>
        <p:grpSpPr>
          <a:xfrm>
            <a:off x="76199" y="3488976"/>
            <a:ext cx="5486401" cy="3864324"/>
            <a:chOff x="-116918" y="-47625"/>
            <a:chExt cx="1404619" cy="860425"/>
          </a:xfrm>
        </p:grpSpPr>
        <p:sp>
          <p:nvSpPr>
            <p:cNvPr id="1048608" name="Freeform 4"/>
            <p:cNvSpPr/>
            <p:nvPr/>
          </p:nvSpPr>
          <p:spPr>
            <a:xfrm>
              <a:off x="-62505" y="13131"/>
              <a:ext cx="1287701" cy="614974"/>
            </a:xfrm>
            <a:custGeom>
              <a:avLst/>
              <a:gdLst/>
              <a:ahLst/>
              <a:cxnLst/>
              <a:rect l="l" t="t" r="r" b="b"/>
              <a:pathLst>
                <a:path w="1287701" h="614974">
                  <a:moveTo>
                    <a:pt x="0" y="0"/>
                  </a:moveTo>
                  <a:lnTo>
                    <a:pt x="1287701" y="0"/>
                  </a:lnTo>
                  <a:lnTo>
                    <a:pt x="1287701" y="614974"/>
                  </a:lnTo>
                  <a:lnTo>
                    <a:pt x="0" y="614974"/>
                  </a:lnTo>
                  <a:close/>
                </a:path>
              </a:pathLst>
            </a:custGeom>
            <a:solidFill>
              <a:srgbClr val="B1412A"/>
            </a:solidFill>
          </p:spPr>
        </p:sp>
        <p:sp>
          <p:nvSpPr>
            <p:cNvPr id="1048609" name="TextBox 5"/>
            <p:cNvSpPr txBox="1"/>
            <p:nvPr/>
          </p:nvSpPr>
          <p:spPr>
            <a:xfrm>
              <a:off x="-116918" y="-47625"/>
              <a:ext cx="1404619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3"/>
                </a:lnSpc>
              </a:pP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Ketika user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memilih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tombol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play,</a:t>
              </a:r>
            </a:p>
            <a:p>
              <a:pPr algn="ctr">
                <a:lnSpc>
                  <a:spcPts val="3503"/>
                </a:lnSpc>
              </a:pP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maka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uder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diminta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untuk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mimilih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karakter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yang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ingin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dimainkan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.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Yaitu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antara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rakun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 dan </a:t>
              </a:r>
              <a:r>
                <a:rPr lang="en-US" sz="2502" dirty="0" err="1">
                  <a:solidFill>
                    <a:srgbClr val="FFFFFF"/>
                  </a:solidFill>
                  <a:latin typeface="Comic Sans"/>
                </a:rPr>
                <a:t>rubah</a:t>
              </a:r>
              <a:r>
                <a:rPr lang="en-US" sz="2502" dirty="0">
                  <a:solidFill>
                    <a:srgbClr val="FFFFFF"/>
                  </a:solidFill>
                  <a:latin typeface="Comic Sans"/>
                </a:rPr>
                <a:t>.</a:t>
              </a:r>
            </a:p>
          </p:txBody>
        </p:sp>
      </p:grpSp>
      <p:grpSp>
        <p:nvGrpSpPr>
          <p:cNvPr id="46" name="Group 6"/>
          <p:cNvGrpSpPr/>
          <p:nvPr/>
        </p:nvGrpSpPr>
        <p:grpSpPr>
          <a:xfrm>
            <a:off x="5680022" y="530080"/>
            <a:ext cx="12064739" cy="9180606"/>
            <a:chOff x="0" y="0"/>
            <a:chExt cx="3177544" cy="2417937"/>
          </a:xfrm>
        </p:grpSpPr>
        <p:sp>
          <p:nvSpPr>
            <p:cNvPr id="1048610" name="Freeform 7"/>
            <p:cNvSpPr/>
            <p:nvPr/>
          </p:nvSpPr>
          <p:spPr>
            <a:xfrm>
              <a:off x="0" y="0"/>
              <a:ext cx="3177544" cy="2417937"/>
            </a:xfrm>
            <a:custGeom>
              <a:avLst/>
              <a:gdLst/>
              <a:ahLst/>
              <a:cxnLst/>
              <a:rect l="l" t="t" r="r" b="b"/>
              <a:pathLst>
                <a:path w="3177544" h="2417937">
                  <a:moveTo>
                    <a:pt x="0" y="0"/>
                  </a:moveTo>
                  <a:lnTo>
                    <a:pt x="3177544" y="0"/>
                  </a:lnTo>
                  <a:lnTo>
                    <a:pt x="3177544" y="2417937"/>
                  </a:lnTo>
                  <a:lnTo>
                    <a:pt x="0" y="2417937"/>
                  </a:lnTo>
                  <a:close/>
                </a:path>
              </a:pathLst>
            </a:custGeom>
            <a:solidFill>
              <a:srgbClr val="B1412A"/>
            </a:solidFill>
          </p:spPr>
        </p:sp>
        <p:sp>
          <p:nvSpPr>
            <p:cNvPr id="1048611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3"/>
                </a:lnSpc>
              </a:pPr>
              <a:endParaRPr/>
            </a:p>
          </p:txBody>
        </p:sp>
      </p:grpSp>
      <p:pic>
        <p:nvPicPr>
          <p:cNvPr id="2097165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48003" y="1419933"/>
            <a:ext cx="10328776" cy="7447134"/>
          </a:xfrm>
          <a:prstGeom prst="rect">
            <a:avLst/>
          </a:prstGeom>
        </p:spPr>
      </p:pic>
      <p:pic>
        <p:nvPicPr>
          <p:cNvPr id="2097166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9098" y="1419933"/>
            <a:ext cx="2147151" cy="20472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2"/>
          <p:cNvPicPr>
            <a:picLocks noChangeAspect="1"/>
          </p:cNvPicPr>
          <p:nvPr/>
        </p:nvPicPr>
        <p:blipFill>
          <a:blip r:embed="rId2"/>
          <a:srcRect t="18009" b="1800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8" name="Group 3"/>
          <p:cNvGrpSpPr/>
          <p:nvPr/>
        </p:nvGrpSpPr>
        <p:grpSpPr>
          <a:xfrm>
            <a:off x="5745041" y="618899"/>
            <a:ext cx="6446960" cy="3230758"/>
            <a:chOff x="0" y="-38100"/>
            <a:chExt cx="1697965" cy="850900"/>
          </a:xfrm>
        </p:grpSpPr>
        <p:sp>
          <p:nvSpPr>
            <p:cNvPr id="1048612" name="Freeform 4"/>
            <p:cNvSpPr/>
            <p:nvPr/>
          </p:nvSpPr>
          <p:spPr>
            <a:xfrm>
              <a:off x="9646" y="11284"/>
              <a:ext cx="1678673" cy="561418"/>
            </a:xfrm>
            <a:custGeom>
              <a:avLst/>
              <a:gdLst/>
              <a:ahLst/>
              <a:cxnLst/>
              <a:rect l="l" t="t" r="r" b="b"/>
              <a:pathLst>
                <a:path w="1678673" h="561418">
                  <a:moveTo>
                    <a:pt x="0" y="0"/>
                  </a:moveTo>
                  <a:lnTo>
                    <a:pt x="1678673" y="0"/>
                  </a:lnTo>
                  <a:lnTo>
                    <a:pt x="1678673" y="561418"/>
                  </a:lnTo>
                  <a:lnTo>
                    <a:pt x="0" y="561418"/>
                  </a:lnTo>
                  <a:close/>
                </a:path>
              </a:pathLst>
            </a:custGeom>
            <a:solidFill>
              <a:srgbClr val="B1412A"/>
            </a:solidFill>
          </p:spPr>
        </p:sp>
        <p:sp>
          <p:nvSpPr>
            <p:cNvPr id="1048613" name="TextBox 5"/>
            <p:cNvSpPr txBox="1"/>
            <p:nvPr/>
          </p:nvSpPr>
          <p:spPr>
            <a:xfrm>
              <a:off x="0" y="-38100"/>
              <a:ext cx="16979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Setelah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memilih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karakter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maka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game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akan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langsung</a:t>
              </a:r>
              <a:r>
                <a:rPr lang="en-US" sz="2556" dirty="0">
                  <a:solidFill>
                    <a:srgbClr val="FFFFFF"/>
                  </a:solidFill>
                  <a:latin typeface="Comic Sans"/>
                </a:rPr>
                <a:t> </a:t>
              </a:r>
              <a:r>
                <a:rPr lang="en-US" sz="2556" dirty="0" err="1">
                  <a:solidFill>
                    <a:srgbClr val="FFFFFF"/>
                  </a:solidFill>
                  <a:latin typeface="Comic Sans"/>
                </a:rPr>
                <a:t>dimulai</a:t>
              </a:r>
              <a:endParaRPr lang="en-US" sz="2556" dirty="0">
                <a:solidFill>
                  <a:srgbClr val="FFFFFF"/>
                </a:solidFill>
                <a:latin typeface="Comic Sans"/>
              </a:endParaRPr>
            </a:p>
          </p:txBody>
        </p:sp>
      </p:grpSp>
      <p:grpSp>
        <p:nvGrpSpPr>
          <p:cNvPr id="49" name="Group 6"/>
          <p:cNvGrpSpPr/>
          <p:nvPr/>
        </p:nvGrpSpPr>
        <p:grpSpPr>
          <a:xfrm>
            <a:off x="9886364" y="3414859"/>
            <a:ext cx="7142588" cy="5207139"/>
            <a:chOff x="0" y="0"/>
            <a:chExt cx="1881175" cy="1371428"/>
          </a:xfrm>
        </p:grpSpPr>
        <p:sp>
          <p:nvSpPr>
            <p:cNvPr id="1048614" name="Freeform 7"/>
            <p:cNvSpPr/>
            <p:nvPr/>
          </p:nvSpPr>
          <p:spPr>
            <a:xfrm>
              <a:off x="0" y="0"/>
              <a:ext cx="1881175" cy="1371428"/>
            </a:xfrm>
            <a:custGeom>
              <a:avLst/>
              <a:gdLst/>
              <a:ahLst/>
              <a:cxnLst/>
              <a:rect l="l" t="t" r="r" b="b"/>
              <a:pathLst>
                <a:path w="1881175" h="1371428">
                  <a:moveTo>
                    <a:pt x="0" y="0"/>
                  </a:moveTo>
                  <a:lnTo>
                    <a:pt x="1881175" y="0"/>
                  </a:lnTo>
                  <a:lnTo>
                    <a:pt x="1881175" y="1371428"/>
                  </a:lnTo>
                  <a:lnTo>
                    <a:pt x="0" y="1371428"/>
                  </a:lnTo>
                  <a:close/>
                </a:path>
              </a:pathLst>
            </a:custGeom>
            <a:solidFill>
              <a:srgbClr val="B1412A"/>
            </a:solidFill>
          </p:spPr>
        </p:sp>
        <p:sp>
          <p:nvSpPr>
            <p:cNvPr id="1048615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grpSp>
        <p:nvGrpSpPr>
          <p:cNvPr id="50" name="Group 9"/>
          <p:cNvGrpSpPr/>
          <p:nvPr/>
        </p:nvGrpSpPr>
        <p:grpSpPr>
          <a:xfrm>
            <a:off x="1204641" y="3414859"/>
            <a:ext cx="7248640" cy="5207139"/>
            <a:chOff x="0" y="0"/>
            <a:chExt cx="1909107" cy="1371428"/>
          </a:xfrm>
        </p:grpSpPr>
        <p:sp>
          <p:nvSpPr>
            <p:cNvPr id="1048616" name="Freeform 10"/>
            <p:cNvSpPr/>
            <p:nvPr/>
          </p:nvSpPr>
          <p:spPr>
            <a:xfrm>
              <a:off x="0" y="0"/>
              <a:ext cx="1909107" cy="1371428"/>
            </a:xfrm>
            <a:custGeom>
              <a:avLst/>
              <a:gdLst/>
              <a:ahLst/>
              <a:cxnLst/>
              <a:rect l="l" t="t" r="r" b="b"/>
              <a:pathLst>
                <a:path w="1909107" h="1371428">
                  <a:moveTo>
                    <a:pt x="0" y="0"/>
                  </a:moveTo>
                  <a:lnTo>
                    <a:pt x="1909107" y="0"/>
                  </a:lnTo>
                  <a:lnTo>
                    <a:pt x="1909107" y="1371428"/>
                  </a:lnTo>
                  <a:lnTo>
                    <a:pt x="0" y="1371428"/>
                  </a:lnTo>
                  <a:close/>
                </a:path>
              </a:pathLst>
            </a:custGeom>
            <a:solidFill>
              <a:srgbClr val="B1412A"/>
            </a:solidFill>
          </p:spPr>
        </p:sp>
        <p:sp>
          <p:nvSpPr>
            <p:cNvPr id="1048617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pic>
        <p:nvPicPr>
          <p:cNvPr id="209716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10554" y="3607935"/>
            <a:ext cx="6236814" cy="4714935"/>
          </a:xfrm>
          <a:prstGeom prst="rect">
            <a:avLst/>
          </a:prstGeom>
        </p:spPr>
      </p:pic>
      <p:pic>
        <p:nvPicPr>
          <p:cNvPr id="2097169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306" y="3647000"/>
            <a:ext cx="6328704" cy="474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</Words>
  <Application>Microsoft Office PowerPoint</Application>
  <PresentationFormat>Custom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Montserrat Classic Bold</vt:lpstr>
      <vt:lpstr>Comic Sans Bold</vt:lpstr>
      <vt:lpstr>Comic Sans</vt:lpstr>
      <vt:lpstr>Arial</vt:lpstr>
      <vt:lpstr>Bungee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Photographer Portfolio Presentation</dc:title>
  <dc:creator>CPH2239</dc:creator>
  <cp:lastModifiedBy>USER</cp:lastModifiedBy>
  <cp:revision>2</cp:revision>
  <dcterms:created xsi:type="dcterms:W3CDTF">2006-08-14T20:00:00Z</dcterms:created>
  <dcterms:modified xsi:type="dcterms:W3CDTF">2023-05-16T03:23:17Z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d6bddde824ad47d194029fc5fffaf0b9</vt:lpwstr>
  </property>
</Properties>
</file>